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Average" panose="020B0604020202020204" charset="0"/>
      <p:regular r:id="rId11"/>
    </p:embeddedFont>
    <p:embeddedFont>
      <p:font typeface="Oswald" panose="020B0604020202020204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874170db2b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874170db2b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Experienced some physical/sexual abuse growing up and dealt with Bullying and teasing due to being very overweight.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Went on to be a first Generation College Grad with an Engineering Degree.  Everyone was Happy but me.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Joined the Military in 2007 and Used my past experiences to become a US Army Green Beret.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 used to focus on the character traits but the difficulty is that character is not quantifiable, it’s subjective, and seems to be symptomatic of a process.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In trying to help others with Personal Growth and Resilience I have learned that my Problem Solving Skills have been what help me overcome certain challenges.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74170db2b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74170db2b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Types of Problems - They are connected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Practical Problems - Exams, Workouts, Financial Goals, Pandemic Related - Measurable/Quantifiable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Story Problems - Anxiety, Insecure, Uncertainty - Difficult t measure but tied to Practical Problems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74170db2b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74170db2b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74170db2b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74170db2b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74170db2b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74170db2b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879589876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879589876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874170db2b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874170db2b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at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Life Is About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Solving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311700" y="3437625"/>
            <a:ext cx="8520600" cy="112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Subscribe @ TravisDaigle.com</a:t>
            </a:r>
            <a:endParaRPr sz="2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2 Types of Problems</a:t>
            </a:r>
            <a:endParaRPr u="sng"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Practical Problems - Tangible Challenges related to your goals and life in general.  (Practical)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Story Problems - Intangible Challenges related to your goals and life in general.  (Story - Our ideas/assumptions about how life should work - Challenges here are Mental/Emotional)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These Problems are tied together.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Response</a:t>
            </a:r>
            <a:endParaRPr u="sng"/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Having goals will create problems you choose and Life will present problems you don’t choose.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more confidence you have in your problem solving abilities the less intimidated you will be by potential problems.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Problem Solving Process (Taking Control - Ownership)</a:t>
            </a:r>
            <a:endParaRPr u="sng"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What’s the Goal?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eriod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do I think I want?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are the Conditions? 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eriod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What’s True?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Experiment - Maybe the Goal can be achieved like this…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eriod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Failure - Learning What’s True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eriod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Assessing the Original Goal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True Grit</a:t>
            </a:r>
            <a:endParaRPr u="sng"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</a:pPr>
            <a:r>
              <a:rPr lang="en"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Character is Nuanced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</a:pPr>
            <a:r>
              <a:rPr lang="en"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Self Awareness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</a:pPr>
            <a:r>
              <a:rPr lang="en"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You Trust Your Instincts?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○"/>
            </a:pPr>
            <a:r>
              <a:rPr lang="en"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Learned Skill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</a:pPr>
            <a:r>
              <a:rPr lang="en"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Have to Define Success for Yourself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2 Big Takeaways</a:t>
            </a:r>
            <a:endParaRPr u="sng"/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 Your Problem Solving Skills in every part of your life:  Relationships, Health, Career, Finances etc.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the Courage to define Success for yourself and have the Humility to let it collapse. 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Subscribe to my Blog @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https://TravisDaigle.com</a:t>
            </a:r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Developing the Critical Thinking skills to meet any Problem with the Confidence to Adapt and Overcome.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402</Words>
  <Application>Microsoft Office PowerPoint</Application>
  <PresentationFormat>On-screen Show (16:9)</PresentationFormat>
  <Paragraphs>40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Average</vt:lpstr>
      <vt:lpstr>Oswald</vt:lpstr>
      <vt:lpstr>Arial</vt:lpstr>
      <vt:lpstr>Slate</vt:lpstr>
      <vt:lpstr>Life Is About Problem Solving</vt:lpstr>
      <vt:lpstr>PowerPoint Presentation</vt:lpstr>
      <vt:lpstr>2 Types of Problems</vt:lpstr>
      <vt:lpstr>Response</vt:lpstr>
      <vt:lpstr>Problem Solving Process (Taking Control - Ownership)</vt:lpstr>
      <vt:lpstr>True Grit</vt:lpstr>
      <vt:lpstr>2 Big Takeaways</vt:lpstr>
      <vt:lpstr>Subscribe to my Blog @ https://TravisDaigle.com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Is About Problem Solving</dc:title>
  <dc:creator>Andrea Keikkala</dc:creator>
  <cp:lastModifiedBy>Andrea Keikkala</cp:lastModifiedBy>
  <cp:revision>1</cp:revision>
  <dcterms:modified xsi:type="dcterms:W3CDTF">2020-05-27T16:44:57Z</dcterms:modified>
</cp:coreProperties>
</file>